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5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5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2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0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6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9B703-701A-41B4-9A33-4986F0C6305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9485-91A7-43E7-BF15-EFA4834B5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dirty="0"/>
              <a:t>Examples2</a:t>
            </a:r>
          </a:p>
          <a:p>
            <a:pPr rtl="1"/>
            <a:r>
              <a:rPr lang="en-US" dirty="0"/>
              <a:t>Pragram1:</a:t>
            </a:r>
          </a:p>
          <a:p>
            <a:pPr rtl="1"/>
            <a:r>
              <a:rPr lang="en-US" dirty="0"/>
              <a:t>   Explain output the next codes</a:t>
            </a:r>
          </a:p>
          <a:p>
            <a:r>
              <a:rPr lang="en-US" dirty="0" err="1"/>
              <a:t>clc</a:t>
            </a:r>
            <a:endParaRPr lang="en-US" dirty="0"/>
          </a:p>
          <a:p>
            <a:r>
              <a:rPr lang="en-US" dirty="0"/>
              <a:t>clear all;</a:t>
            </a:r>
          </a:p>
          <a:p>
            <a:r>
              <a:rPr lang="en-US" dirty="0"/>
              <a:t>close all;</a:t>
            </a:r>
          </a:p>
          <a:p>
            <a:r>
              <a:rPr lang="en-US" dirty="0"/>
              <a:t>hold on;</a:t>
            </a:r>
          </a:p>
          <a:p>
            <a:r>
              <a:rPr lang="en-US" dirty="0"/>
              <a:t>x1= 0:50;</a:t>
            </a:r>
          </a:p>
          <a:p>
            <a:r>
              <a:rPr lang="en-US" dirty="0"/>
              <a:t>x2= 0:100;</a:t>
            </a:r>
          </a:p>
          <a:p>
            <a:r>
              <a:rPr lang="en-US" dirty="0"/>
              <a:t>x3= 0:150;</a:t>
            </a:r>
          </a:p>
          <a:p>
            <a:r>
              <a:rPr lang="en-US" dirty="0"/>
              <a:t>y1=1;</a:t>
            </a:r>
          </a:p>
          <a:p>
            <a:r>
              <a:rPr lang="en-US" dirty="0"/>
              <a:t>y2=2;</a:t>
            </a:r>
          </a:p>
          <a:p>
            <a:r>
              <a:rPr lang="en-US" dirty="0"/>
              <a:t>y3=3;</a:t>
            </a:r>
          </a:p>
          <a:p>
            <a:r>
              <a:rPr lang="en-US" dirty="0"/>
              <a:t>plot(x1,y1,'r+');</a:t>
            </a:r>
          </a:p>
          <a:p>
            <a:r>
              <a:rPr lang="en-US" dirty="0"/>
              <a:t>plot(x2,y2,'b+');</a:t>
            </a:r>
          </a:p>
          <a:p>
            <a:r>
              <a:rPr lang="en-US" dirty="0"/>
              <a:t>plot(x3,y3,'g+');</a:t>
            </a:r>
          </a:p>
        </p:txBody>
      </p:sp>
    </p:spTree>
    <p:extLst>
      <p:ext uri="{BB962C8B-B14F-4D97-AF65-F5344CB8AC3E}">
        <p14:creationId xmlns:p14="http://schemas.microsoft.com/office/powerpoint/2010/main" val="170581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dirty="0"/>
              <a:t>program2</a:t>
            </a:r>
          </a:p>
          <a:p>
            <a:pPr rtl="1"/>
            <a:r>
              <a:rPr lang="en-US" dirty="0"/>
              <a:t>correct the next program</a:t>
            </a:r>
          </a:p>
          <a:p>
            <a:r>
              <a:rPr lang="en-US" dirty="0"/>
              <a:t>clear;</a:t>
            </a:r>
          </a:p>
          <a:p>
            <a:r>
              <a:rPr lang="en-US" dirty="0" err="1"/>
              <a:t>clc</a:t>
            </a:r>
            <a:r>
              <a:rPr lang="en-US" dirty="0"/>
              <a:t>;</a:t>
            </a:r>
          </a:p>
          <a:p>
            <a:r>
              <a:rPr lang="en-US" dirty="0"/>
              <a:t>close all;</a:t>
            </a:r>
          </a:p>
          <a:p>
            <a:r>
              <a:rPr lang="en-US" dirty="0"/>
              <a:t>y=0:2:10;</a:t>
            </a:r>
          </a:p>
          <a:p>
            <a:r>
              <a:rPr lang="en-US" dirty="0"/>
              <a:t>x=0:5:20;</a:t>
            </a:r>
          </a:p>
          <a:p>
            <a:r>
              <a:rPr lang="en-US" dirty="0" err="1"/>
              <a:t>disp</a:t>
            </a:r>
            <a:r>
              <a:rPr lang="en-US" dirty="0"/>
              <a:t>(x);</a:t>
            </a:r>
          </a:p>
          <a:p>
            <a:r>
              <a:rPr lang="en-US" dirty="0" err="1"/>
              <a:t>disp</a:t>
            </a:r>
            <a:r>
              <a:rPr lang="en-US" dirty="0"/>
              <a:t>(y);</a:t>
            </a:r>
          </a:p>
          <a:p>
            <a:r>
              <a:rPr lang="en-US" dirty="0"/>
              <a:t>plot(</a:t>
            </a:r>
            <a:r>
              <a:rPr lang="en-US" dirty="0" err="1"/>
              <a:t>x,y</a:t>
            </a:r>
            <a:r>
              <a:rPr lang="en-US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67384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program3:</a:t>
            </a:r>
            <a:endParaRPr lang="en-US" dirty="0"/>
          </a:p>
          <a:p>
            <a:r>
              <a:rPr lang="en-US" b="1" dirty="0"/>
              <a:t>  the next program represents shopping center for different types of devices in three months , let the program appearance the titles graph name , axis names.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  </a:t>
            </a:r>
            <a:endParaRPr lang="en-US" dirty="0"/>
          </a:p>
          <a:p>
            <a:r>
              <a:rPr lang="en-US" dirty="0"/>
              <a:t>clear;</a:t>
            </a:r>
          </a:p>
          <a:p>
            <a:r>
              <a:rPr lang="en-US" dirty="0" err="1"/>
              <a:t>clc</a:t>
            </a:r>
            <a:r>
              <a:rPr lang="en-US" dirty="0"/>
              <a:t>;</a:t>
            </a:r>
          </a:p>
          <a:p>
            <a:r>
              <a:rPr lang="en-US" dirty="0"/>
              <a:t>y=[50,100,150,200;</a:t>
            </a:r>
          </a:p>
          <a:p>
            <a:r>
              <a:rPr lang="en-US" dirty="0"/>
              <a:t>        100,150,200,250;</a:t>
            </a:r>
          </a:p>
          <a:p>
            <a:r>
              <a:rPr lang="en-US" dirty="0"/>
              <a:t>        75,100,150,200];</a:t>
            </a:r>
          </a:p>
          <a:p>
            <a:r>
              <a:rPr lang="en-US" dirty="0"/>
              <a:t>x=[1;2;3];</a:t>
            </a:r>
          </a:p>
          <a:p>
            <a:r>
              <a:rPr lang="en-US" dirty="0"/>
              <a:t> plot(</a:t>
            </a:r>
            <a:r>
              <a:rPr lang="en-US" dirty="0" err="1"/>
              <a:t>x,y</a:t>
            </a:r>
            <a:r>
              <a:rPr lang="en-US" dirty="0"/>
              <a:t>,'*');</a:t>
            </a:r>
          </a:p>
          <a:p>
            <a:r>
              <a:rPr lang="en-US" dirty="0"/>
              <a:t> </a:t>
            </a:r>
            <a:r>
              <a:rPr lang="en-US" dirty="0" err="1"/>
              <a:t>xlabel</a:t>
            </a:r>
            <a:r>
              <a:rPr lang="en-US" dirty="0"/>
              <a:t> 'product';</a:t>
            </a:r>
          </a:p>
          <a:p>
            <a:r>
              <a:rPr lang="en-US" dirty="0"/>
              <a:t> </a:t>
            </a:r>
            <a:r>
              <a:rPr lang="en-US" dirty="0" err="1"/>
              <a:t>ylabel</a:t>
            </a:r>
            <a:r>
              <a:rPr lang="en-US" dirty="0"/>
              <a:t> 'months';</a:t>
            </a:r>
          </a:p>
          <a:p>
            <a:r>
              <a:rPr lang="en-US" dirty="0"/>
              <a:t> text(2.5,220,'sales');</a:t>
            </a:r>
          </a:p>
        </p:txBody>
      </p:sp>
    </p:spTree>
    <p:extLst>
      <p:ext uri="{BB962C8B-B14F-4D97-AF65-F5344CB8AC3E}">
        <p14:creationId xmlns:p14="http://schemas.microsoft.com/office/powerpoint/2010/main" val="11648282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101</Words>
  <Application>Microsoft Office PowerPoint</Application>
  <PresentationFormat>عرض على الشاشة (3:4)‏</PresentationFormat>
  <Paragraphs>40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2019-12-12T23:49:36Z</dcterms:created>
  <dcterms:modified xsi:type="dcterms:W3CDTF">2019-12-12T23:52:09Z</dcterms:modified>
</cp:coreProperties>
</file>